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180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WiseJ35-WebTestApp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78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909638"/>
            <a:ext cx="748665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268760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364456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51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980728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346606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364456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389405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268760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772816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77" y="1069572"/>
            <a:ext cx="6760845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822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1301620"/>
            <a:ext cx="67913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052513"/>
            <a:ext cx="60198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99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27" y="1268760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73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77" y="1178718"/>
            <a:ext cx="6760845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052513"/>
            <a:ext cx="528637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772816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</Words>
  <Application>Microsoft Office PowerPoint</Application>
  <PresentationFormat>화면 슬라이드 쇼(4:3)</PresentationFormat>
  <Paragraphs>1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WiseJ35-WebTestApp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WiseJ35-WebTestApp</dc:title>
  <dc:creator>Microsoft Corporation</dc:creator>
  <cp:lastModifiedBy>User</cp:lastModifiedBy>
  <cp:revision>3</cp:revision>
  <dcterms:created xsi:type="dcterms:W3CDTF">2006-10-05T04:04:58Z</dcterms:created>
  <dcterms:modified xsi:type="dcterms:W3CDTF">2025-04-16T01:19:15Z</dcterms:modified>
</cp:coreProperties>
</file>